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60"/>
  </p:normalViewPr>
  <p:slideViewPr>
    <p:cSldViewPr>
      <p:cViewPr varScale="1">
        <p:scale>
          <a:sx n="111" d="100"/>
          <a:sy n="111" d="100"/>
        </p:scale>
        <p:origin x="-17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9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3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07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1</cp:revision>
  <dcterms:created xsi:type="dcterms:W3CDTF">2024-01-12T03:51:22Z</dcterms:created>
  <dcterms:modified xsi:type="dcterms:W3CDTF">2024-01-12T03:51:52Z</dcterms:modified>
</cp:coreProperties>
</file>